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9" r:id="rId6"/>
    <p:sldId id="261" r:id="rId7"/>
    <p:sldId id="262" r:id="rId8"/>
    <p:sldId id="263" r:id="rId9"/>
    <p:sldId id="270" r:id="rId10"/>
    <p:sldId id="266" r:id="rId11"/>
    <p:sldId id="271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kiosk/>
    <p:sldRg st="1" end="12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02.12.2012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02.12.2012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02.12.2012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02.12.2012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383401"/>
      </p:ext>
    </p:extLst>
  </p:cSld>
  <p:clrMapOvr>
    <a:masterClrMapping/>
  </p:clrMapOvr>
  <p:transition spd="slow" advClick="0" advTm="8004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10718"/>
      </p:ext>
    </p:extLst>
  </p:cSld>
  <p:clrMapOvr>
    <a:masterClrMapping/>
  </p:clrMapOvr>
  <p:transition spd="slow" advClick="0" advTm="11765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437327"/>
      </p:ext>
    </p:extLst>
  </p:cSld>
  <p:clrMapOvr>
    <a:masterClrMapping/>
  </p:clrMapOvr>
  <p:transition spd="slow" advClick="0" advTm="10924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362291"/>
      </p:ext>
    </p:extLst>
  </p:cSld>
  <p:clrMapOvr>
    <a:masterClrMapping/>
  </p:clrMapOvr>
  <p:transition spd="slow" advClick="0" advTm="11107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405233"/>
      </p:ext>
    </p:extLst>
  </p:cSld>
  <p:clrMapOvr>
    <a:masterClrMapping/>
  </p:clrMapOvr>
  <p:transition spd="slow" advClick="0" advTm="22747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67075"/>
      </p:ext>
    </p:extLst>
  </p:cSld>
  <p:clrMapOvr>
    <a:masterClrMapping/>
  </p:clrMapOvr>
  <p:transition spd="slow" advClick="0" advTm="23407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469110"/>
      </p:ext>
    </p:extLst>
  </p:cSld>
  <p:clrMapOvr>
    <a:masterClrMapping/>
  </p:clrMapOvr>
  <p:transition spd="slow" advClick="0" advTm="20724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772763"/>
      </p:ext>
    </p:extLst>
  </p:cSld>
  <p:clrMapOvr>
    <a:masterClrMapping/>
  </p:clrMapOvr>
  <p:transition spd="slow" advClick="0" advTm="21356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040960"/>
      </p:ext>
    </p:extLst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4051"/>
      </p:ext>
    </p:extLst>
  </p:cSld>
  <p:clrMapOvr>
    <a:masterClrMapping/>
  </p:clrMapOvr>
  <p:transition spd="slow" advClick="0" advTm="10898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579788"/>
      </p:ext>
    </p:extLst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059396"/>
      </p:ext>
    </p:extLst>
  </p:cSld>
  <p:clrMapOvr>
    <a:masterClrMapping/>
  </p:clrMapOvr>
  <p:transition spd="slow" advClick="0" advTm="6503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</TotalTime>
  <Words>0</Words>
  <Application>Microsoft Office PowerPoint</Application>
  <PresentationFormat>Экран (4:3)</PresentationFormat>
  <Paragraphs>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wanooo</dc:creator>
  <cp:lastModifiedBy>wanooo</cp:lastModifiedBy>
  <cp:revision>11</cp:revision>
  <dcterms:created xsi:type="dcterms:W3CDTF">2012-11-28T18:04:15Z</dcterms:created>
  <dcterms:modified xsi:type="dcterms:W3CDTF">2012-12-01T20:26:52Z</dcterms:modified>
</cp:coreProperties>
</file>